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80" r:id="rId3"/>
    <p:sldId id="279" r:id="rId4"/>
    <p:sldId id="281" r:id="rId5"/>
    <p:sldId id="282" r:id="rId6"/>
    <p:sldId id="283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78" r:id="rId21"/>
    <p:sldId id="29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6614"/>
    <a:srgbClr val="F4C873"/>
    <a:srgbClr val="099BD5"/>
    <a:srgbClr val="FCE09B"/>
    <a:srgbClr val="FBC669"/>
    <a:srgbClr val="CE492C"/>
    <a:srgbClr val="EFEFEF"/>
    <a:srgbClr val="FEE29D"/>
    <a:srgbClr val="FDFB1A"/>
    <a:srgbClr val="642A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DC390-6E93-F09E-ED4B-7C2550D31A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E5BA07-7862-2E32-5A56-C6B98F73B8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DF83A-A804-FCC3-0091-1BB906FF4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E39C-94F5-4D6C-ABDE-077393ED38C7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25FBA-8FCF-BE2E-E381-D963867AC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4CD230-EE0C-F93B-5128-79E87A18D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B4D9B-33B3-486D-ADF9-872F5FC92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992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F0C04-2871-A720-0BDD-101C22618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10506D-BE3F-103E-EC54-4532154EF4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46E71-4881-5D60-4710-E95359404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E39C-94F5-4D6C-ABDE-077393ED38C7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60BF0B-F00F-BCC8-FD10-3CC67CAB1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54403-1270-D68B-E507-40CE89079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B4D9B-33B3-486D-ADF9-872F5FC92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153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C392B5-B3A7-1750-36C3-C58C788BC2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20C18-E2C1-9B92-962C-FFE3C526E2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CF3E5-50D5-7211-FE4B-C6CA49EBF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E39C-94F5-4D6C-ABDE-077393ED38C7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7F9C-C7CC-65BD-65CE-860AF28C7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1ECD9-1819-A27C-800F-AEB5CFAC3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B4D9B-33B3-486D-ADF9-872F5FC92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54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87326-71B2-C216-4B34-C6BA8813B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DDB8D-5F1D-FED9-334F-445B4C216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5E923-0A0A-30C0-78A1-23F7FD6CD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E39C-94F5-4D6C-ABDE-077393ED38C7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107A7-1463-F385-27F4-BF4C720D4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59C4A-CF83-F7BA-033A-166D80582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B4D9B-33B3-486D-ADF9-872F5FC92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50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F803C-2C98-6DAC-0844-4F74AF9A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9A920-4043-9A96-60FB-2BEB593C6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942B3-51CD-B5C8-4E56-AEC7B5391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E39C-94F5-4D6C-ABDE-077393ED38C7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92003-5269-ED7B-9E39-9C8E8678E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6EF11-AB49-4B6B-AB0B-E2458363C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B4D9B-33B3-486D-ADF9-872F5FC92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656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A5172-0632-B1A2-0997-1306611C3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ADA75-34BB-18AB-1C6E-41F7166E0C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69793B-C44C-EB95-6DA1-C0E620B3B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34C166-106E-4A00-E953-0887A6F45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E39C-94F5-4D6C-ABDE-077393ED38C7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8920CE-6B53-C77C-50EF-EAB902C54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A64073-4C2F-934D-7ADB-0C2793C2D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B4D9B-33B3-486D-ADF9-872F5FC92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11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7B4C1-2D35-F63E-9C0E-7D168F430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9419B5-5308-20E9-B7CD-52F8096B9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411B75-1EA7-DFE7-4063-E61EAFC764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450CCD-DF20-C2D2-075E-90AEEF97D1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538A35-B3F4-F9D6-7DC9-A14EBC554E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B1E005-2BC8-0DEA-D35D-90961667F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E39C-94F5-4D6C-ABDE-077393ED38C7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98EC57-17D4-BB18-3F8F-280AE96E3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738C14-EF19-01F5-5C42-4239B2572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B4D9B-33B3-486D-ADF9-872F5FC92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038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B5DC4-4491-F320-9A20-DF96E56DC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ABA4B5-44A4-F7BE-91D0-0A57A16CA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E39C-94F5-4D6C-ABDE-077393ED38C7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A22DC5-BE3D-E671-F4DF-1D068F5B1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C5E8AA-930A-FBF5-2536-419BB8965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B4D9B-33B3-486D-ADF9-872F5FC92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45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03F9DB-9023-4909-465F-8269A4D5C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E39C-94F5-4D6C-ABDE-077393ED38C7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BB7731-C2A4-85D1-5ED2-AD4CA55BC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54138A-3E49-8DA4-D37D-F0DC06D82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B4D9B-33B3-486D-ADF9-872F5FC92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6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AE35E-47E8-8190-6201-9C90228B4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7EA52-9D88-7AF0-F250-646A7A636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C8E87E-1D0F-CFA0-6837-103E2EFDC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33C750-D09C-194A-E069-88CD699CA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E39C-94F5-4D6C-ABDE-077393ED38C7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A4F9F9-AAAF-2C6E-2446-68FAD5882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3051C9-0D00-B4E8-9568-B54507A5F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B4D9B-33B3-486D-ADF9-872F5FC92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297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5890A-F293-2F83-626D-4E28EC728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CCE329-D0D8-7BF6-F3F5-0B112A98D2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E0DEB-337E-B332-0F18-5651B19B7C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D6F550-2CAD-ADDE-B348-2B5C4AE06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E39C-94F5-4D6C-ABDE-077393ED38C7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A788C5-4BD7-246E-8347-91A8C6A6B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90CF9E-499D-B2EF-F735-B6AA90D73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B4D9B-33B3-486D-ADF9-872F5FC92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21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68A80C-60AC-3929-71D2-EE5C09CA4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D9A14-DE5D-2907-B0FF-D7900A09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246B2-E55F-4A26-187C-6FD603E315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2E39C-94F5-4D6C-ABDE-077393ED38C7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8E402-E40F-024C-1B44-5576388C97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5618A-C248-7B9E-CFBF-7FDC6C81D6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B4D9B-33B3-486D-ADF9-872F5FC92BD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325662-7EBD-9A76-47E2-A22986D5E7F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3789" y="572293"/>
            <a:ext cx="13258800" cy="801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34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12.svg"/><Relationship Id="rId9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1.png"/><Relationship Id="rId7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12.sv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25.png"/><Relationship Id="rId10" Type="http://schemas.openxmlformats.org/officeDocument/2006/relationships/image" Target="../media/image34.png"/><Relationship Id="rId4" Type="http://schemas.openxmlformats.org/officeDocument/2006/relationships/image" Target="../media/image12.sv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1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1.png"/><Relationship Id="rId7" Type="http://schemas.openxmlformats.org/officeDocument/2006/relationships/image" Target="../media/image38.png"/><Relationship Id="rId12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31.png"/><Relationship Id="rId4" Type="http://schemas.openxmlformats.org/officeDocument/2006/relationships/image" Target="../media/image12.sv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3D7189CF-353C-267F-025C-FF01C42499A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66693DF-6D07-CC2D-09EC-3D4E955C5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03D721-E8FC-5BC6-DE9D-DA83550A2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678" y="0"/>
              <a:ext cx="1681672" cy="168167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BA2A09F-4C7C-30D9-8246-59C240CC4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4110" y="5637037"/>
              <a:ext cx="1017890" cy="104951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00CC76B-96CB-4642-DC70-E09F942F9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35490">
              <a:off x="2440082" y="303310"/>
              <a:ext cx="7804825" cy="198668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049A26D-9D4D-937B-1BD0-FC97D5AE3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23043" y="1410794"/>
              <a:ext cx="2794042" cy="76786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C57558A-5273-02F4-598C-3EDED092F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40480" y="2279883"/>
              <a:ext cx="8351520" cy="3357154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DD6CAF9-CDD9-EBD3-6C94-E47C9C390A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2903" y="5458265"/>
            <a:ext cx="2756255" cy="14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6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C3766-B580-9D46-1BCD-B46E84434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2F5B56-857D-E713-ED75-CCCB4DCA9D41}"/>
              </a:ext>
            </a:extLst>
          </p:cNvPr>
          <p:cNvSpPr/>
          <p:nvPr/>
        </p:nvSpPr>
        <p:spPr>
          <a:xfrm>
            <a:off x="304800" y="209346"/>
            <a:ext cx="11550316" cy="643930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A61328-99DB-9234-8E2C-6D0B52FB2CA8}"/>
              </a:ext>
            </a:extLst>
          </p:cNvPr>
          <p:cNvSpPr txBox="1"/>
          <p:nvPr/>
        </p:nvSpPr>
        <p:spPr>
          <a:xfrm>
            <a:off x="531012" y="947105"/>
            <a:ext cx="110103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Nam. 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E690537-DA73-5713-7C40-A5700E2224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2755" t="35018" r="73231" b="32513"/>
          <a:stretch/>
        </p:blipFill>
        <p:spPr>
          <a:xfrm rot="738694" flipH="1">
            <a:off x="754596" y="317609"/>
            <a:ext cx="1133854" cy="10975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72085A-1A53-B2DA-08B6-80C7DAC97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6682" y="300079"/>
            <a:ext cx="8623195" cy="906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57CE5B-1060-4A41-035B-AC6D7F476A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6563" y="5827321"/>
            <a:ext cx="6407731" cy="9762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F8434B-9DA2-7092-C4BE-F7CF2E225C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533" y="5844157"/>
            <a:ext cx="4079455" cy="959398"/>
          </a:xfrm>
          <a:prstGeom prst="rect">
            <a:avLst/>
          </a:prstGeom>
        </p:spPr>
      </p:pic>
      <p:pic>
        <p:nvPicPr>
          <p:cNvPr id="18" name="Picture 2" descr="Bí ẩn của những cọc nhà sàn Óc Eo">
            <a:extLst>
              <a:ext uri="{FF2B5EF4-FFF2-40B4-BE49-F238E27FC236}">
                <a16:creationId xmlns:a16="http://schemas.microsoft.com/office/drawing/2014/main" id="{67DCEB7A-7797-EB32-A9E3-DD06A8936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62803"/>
            <a:ext cx="4926096" cy="323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E14E6A-D818-2061-44A9-EC44845DAF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95" y="2562803"/>
            <a:ext cx="5245768" cy="323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0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C3766-B580-9D46-1BCD-B46E84434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2F5B56-857D-E713-ED75-CCCB4DCA9D41}"/>
              </a:ext>
            </a:extLst>
          </p:cNvPr>
          <p:cNvSpPr/>
          <p:nvPr/>
        </p:nvSpPr>
        <p:spPr>
          <a:xfrm>
            <a:off x="304800" y="209346"/>
            <a:ext cx="11550316" cy="643930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E690537-DA73-5713-7C40-A5700E2224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2755" t="35018" r="73231" b="32513"/>
          <a:stretch/>
        </p:blipFill>
        <p:spPr>
          <a:xfrm rot="738694" flipH="1">
            <a:off x="754596" y="317609"/>
            <a:ext cx="1133854" cy="1097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C664A2-4D20-C7F6-7B00-DF7436ED11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4415" y="475724"/>
            <a:ext cx="9603185" cy="100656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1193CE2-E3EB-4349-6593-C4C74BABAD02}"/>
              </a:ext>
            </a:extLst>
          </p:cNvPr>
          <p:cNvGrpSpPr/>
          <p:nvPr/>
        </p:nvGrpSpPr>
        <p:grpSpPr>
          <a:xfrm>
            <a:off x="490196" y="1549432"/>
            <a:ext cx="11095922" cy="1129600"/>
            <a:chOff x="608398" y="1662669"/>
            <a:chExt cx="11095922" cy="11296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8076360-3CFD-6F99-B910-BF99EA19F0F3}"/>
                </a:ext>
              </a:extLst>
            </p:cNvPr>
            <p:cNvSpPr/>
            <p:nvPr/>
          </p:nvSpPr>
          <p:spPr>
            <a:xfrm>
              <a:off x="608398" y="1662669"/>
              <a:ext cx="11095922" cy="11296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C42B71F-9194-F44F-CB24-5F9661A715F0}"/>
                </a:ext>
              </a:extLst>
            </p:cNvPr>
            <p:cNvSpPr txBox="1"/>
            <p:nvPr/>
          </p:nvSpPr>
          <p:spPr>
            <a:xfrm>
              <a:off x="693948" y="1690379"/>
              <a:ext cx="1101037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7,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mô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khảo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cổ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Vương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quốc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Phù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Nam.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D9A0DFD-CD40-5638-33C5-611B3A26736A}"/>
              </a:ext>
            </a:extLst>
          </p:cNvPr>
          <p:cNvSpPr txBox="1"/>
          <p:nvPr/>
        </p:nvSpPr>
        <p:spPr>
          <a:xfrm>
            <a:off x="412566" y="2847961"/>
            <a:ext cx="1136686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được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Vương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02375CA-E649-7E16-9426-3CDEF170572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166" y="4303455"/>
            <a:ext cx="4539668" cy="25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0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C3766-B580-9D46-1BCD-B46E84434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2F5B56-857D-E713-ED75-CCCB4DCA9D41}"/>
              </a:ext>
            </a:extLst>
          </p:cNvPr>
          <p:cNvSpPr/>
          <p:nvPr/>
        </p:nvSpPr>
        <p:spPr>
          <a:xfrm>
            <a:off x="112295" y="64834"/>
            <a:ext cx="12047621" cy="671295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A61328-99DB-9234-8E2C-6D0B52FB2CA8}"/>
              </a:ext>
            </a:extLst>
          </p:cNvPr>
          <p:cNvSpPr txBox="1"/>
          <p:nvPr/>
        </p:nvSpPr>
        <p:spPr>
          <a:xfrm>
            <a:off x="112293" y="853935"/>
            <a:ext cx="66879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gốm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E690537-DA73-5713-7C40-A5700E2224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2755" t="35018" r="73231" b="32513"/>
          <a:stretch/>
        </p:blipFill>
        <p:spPr>
          <a:xfrm rot="738694" flipH="1">
            <a:off x="347473" y="137410"/>
            <a:ext cx="1133854" cy="10975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77CB7A-C908-04E0-638D-E0B50F097B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4512" y="48140"/>
            <a:ext cx="9603185" cy="10065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9EF9BC-D2C1-ED68-E8E7-9E8E4880B063}"/>
              </a:ext>
            </a:extLst>
          </p:cNvPr>
          <p:cNvSpPr txBox="1"/>
          <p:nvPr/>
        </p:nvSpPr>
        <p:spPr>
          <a:xfrm>
            <a:off x="5728518" y="3621614"/>
            <a:ext cx="614311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nung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than,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ghe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nay,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rang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13BFCD7-B50B-F450-C680-6139B5EAD6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5480" y="3052678"/>
            <a:ext cx="4549869" cy="71183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24376D6-F119-3F24-B9C9-0133CAB2BE0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404" t="13448" r="9415" b="8742"/>
          <a:stretch/>
        </p:blipFill>
        <p:spPr>
          <a:xfrm>
            <a:off x="656650" y="3564213"/>
            <a:ext cx="4783583" cy="26819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DCEBB20-431D-9C2E-85B7-4FD7CCCED5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8162" y="6164204"/>
            <a:ext cx="4037607" cy="69379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96B1F7B-F6BA-E433-A1C1-5247F7231B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795" y="868946"/>
            <a:ext cx="4110554" cy="218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8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C3766-B580-9D46-1BCD-B46E84434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2F5B56-857D-E713-ED75-CCCB4DCA9D41}"/>
              </a:ext>
            </a:extLst>
          </p:cNvPr>
          <p:cNvSpPr/>
          <p:nvPr/>
        </p:nvSpPr>
        <p:spPr>
          <a:xfrm>
            <a:off x="171450" y="0"/>
            <a:ext cx="11868150" cy="68580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A61328-99DB-9234-8E2C-6D0B52FB2CA8}"/>
              </a:ext>
            </a:extLst>
          </p:cNvPr>
          <p:cNvSpPr txBox="1"/>
          <p:nvPr/>
        </p:nvSpPr>
        <p:spPr>
          <a:xfrm>
            <a:off x="443696" y="760077"/>
            <a:ext cx="109707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,…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E690537-DA73-5713-7C40-A5700E2224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2755" t="35018" r="73231" b="32513"/>
          <a:stretch/>
        </p:blipFill>
        <p:spPr>
          <a:xfrm rot="738694" flipH="1">
            <a:off x="800557" y="60351"/>
            <a:ext cx="1133854" cy="10975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77CB7A-C908-04E0-638D-E0B50F097B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0322" y="42333"/>
            <a:ext cx="9603185" cy="10065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7A784C-8A16-9CD0-D96E-7D3E2C68980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724" b="65625" l="17277" r="38946"/>
                    </a14:imgEffect>
                  </a14:imgLayer>
                </a14:imgProps>
              </a:ext>
            </a:extLst>
          </a:blip>
          <a:srcRect l="15395" t="30634" r="58421" b="35900"/>
          <a:stretch/>
        </p:blipFill>
        <p:spPr>
          <a:xfrm>
            <a:off x="376467" y="2257444"/>
            <a:ext cx="3737811" cy="2685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FA0637-3846-26A4-9456-D1B1309792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8036" y="4877587"/>
            <a:ext cx="4417532" cy="9891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7DB88E-EFAC-DCBD-446D-3A55EF4597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2246" y="6123894"/>
            <a:ext cx="4936681" cy="8635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89CF5BD-6035-7400-572F-0747BA7103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268" y="1686663"/>
            <a:ext cx="2988056" cy="4984278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264A122D-DBB4-7F99-5B3F-5B93A007817C}"/>
              </a:ext>
            </a:extLst>
          </p:cNvPr>
          <p:cNvGrpSpPr/>
          <p:nvPr/>
        </p:nvGrpSpPr>
        <p:grpSpPr>
          <a:xfrm>
            <a:off x="6096000" y="1640556"/>
            <a:ext cx="5459121" cy="4426055"/>
            <a:chOff x="5685978" y="1838753"/>
            <a:chExt cx="5870180" cy="460928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F2F8128-CF27-CB7E-29AD-91A75B04B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685978" y="1838753"/>
              <a:ext cx="5855406" cy="4522276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10606BA-28D1-ECF8-94E9-AA8F69988013}"/>
                </a:ext>
              </a:extLst>
            </p:cNvPr>
            <p:cNvSpPr txBox="1"/>
            <p:nvPr/>
          </p:nvSpPr>
          <p:spPr>
            <a:xfrm>
              <a:off x="5700753" y="2762082"/>
              <a:ext cx="5855405" cy="3685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Tượng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Phật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gỗ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lăng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tạc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đức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Phật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đứng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tòa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sen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mái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tóc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xoăn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Thân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tượng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khoác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áo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choàng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phủ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vai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trái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tay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ngang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ngực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Bức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tượng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tiêu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nghệ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thuật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tạc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tượng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cư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dân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Phù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Nam.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898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D7D713-20BE-76E2-4B18-DB941DE8D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9956F6-8D0F-6664-6493-31E3427C3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34" y="1695450"/>
            <a:ext cx="11101037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23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C3766-B580-9D46-1BCD-B46E84434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2F5B56-857D-E713-ED75-CCCB4DCA9D41}"/>
              </a:ext>
            </a:extLst>
          </p:cNvPr>
          <p:cNvSpPr/>
          <p:nvPr/>
        </p:nvSpPr>
        <p:spPr>
          <a:xfrm>
            <a:off x="304800" y="209346"/>
            <a:ext cx="11550316" cy="643930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9A0DFD-CD40-5638-33C5-611B3A26736A}"/>
              </a:ext>
            </a:extLst>
          </p:cNvPr>
          <p:cNvSpPr txBox="1"/>
          <p:nvPr/>
        </p:nvSpPr>
        <p:spPr>
          <a:xfrm>
            <a:off x="1390026" y="1042190"/>
            <a:ext cx="112460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Vương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EC288D-EC47-D49F-7D46-7ACAA966CB15}"/>
              </a:ext>
            </a:extLst>
          </p:cNvPr>
          <p:cNvSpPr txBox="1"/>
          <p:nvPr/>
        </p:nvSpPr>
        <p:spPr>
          <a:xfrm>
            <a:off x="1390026" y="1626965"/>
            <a:ext cx="100062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V</a:t>
            </a:r>
            <a:r>
              <a:rPr lang="vi-VN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ương quốc Phù Nam ra đời gắn với truyền thuyết lập nước và những bằng chứng khảo cổ học.</a:t>
            </a:r>
            <a:endParaRPr lang="en-US" sz="3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E4C071-D401-31C8-065E-D91EC840B224}"/>
              </a:ext>
            </a:extLst>
          </p:cNvPr>
          <p:cNvSpPr txBox="1"/>
          <p:nvPr/>
        </p:nvSpPr>
        <p:spPr>
          <a:xfrm>
            <a:off x="456941" y="2607008"/>
            <a:ext cx="112460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Hoàn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Vương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Nam.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F367995B-5641-FAFB-750C-41C0DE2D3F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838430"/>
              </p:ext>
            </p:extLst>
          </p:nvPr>
        </p:nvGraphicFramePr>
        <p:xfrm>
          <a:off x="856916" y="4050059"/>
          <a:ext cx="8306468" cy="2186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3234">
                  <a:extLst>
                    <a:ext uri="{9D8B030D-6E8A-4147-A177-3AD203B41FA5}">
                      <a16:colId xmlns:a16="http://schemas.microsoft.com/office/drawing/2014/main" val="481404056"/>
                    </a:ext>
                  </a:extLst>
                </a:gridCol>
                <a:gridCol w="4153234">
                  <a:extLst>
                    <a:ext uri="{9D8B030D-6E8A-4147-A177-3AD203B41FA5}">
                      <a16:colId xmlns:a16="http://schemas.microsoft.com/office/drawing/2014/main" val="920383250"/>
                    </a:ext>
                  </a:extLst>
                </a:gridCol>
              </a:tblGrid>
              <a:tr h="7288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661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66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311966"/>
                  </a:ext>
                </a:extLst>
              </a:tr>
              <a:tr h="7288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918014"/>
                  </a:ext>
                </a:extLst>
              </a:tr>
              <a:tr h="7288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732957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CE12378D-9D60-2A03-FC3A-26F001E794F9}"/>
              </a:ext>
            </a:extLst>
          </p:cNvPr>
          <p:cNvSpPr txBox="1"/>
          <p:nvPr/>
        </p:nvSpPr>
        <p:spPr>
          <a:xfrm>
            <a:off x="1885617" y="4070480"/>
            <a:ext cx="23815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Lĩnh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1274D3-9ABE-F15B-A153-AA8EBF097C39}"/>
              </a:ext>
            </a:extLst>
          </p:cNvPr>
          <p:cNvSpPr txBox="1"/>
          <p:nvPr/>
        </p:nvSpPr>
        <p:spPr>
          <a:xfrm>
            <a:off x="6203262" y="4073143"/>
            <a:ext cx="23815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AA57F6-1A47-4D5C-B6CC-891CB011FF03}"/>
              </a:ext>
            </a:extLst>
          </p:cNvPr>
          <p:cNvSpPr txBox="1"/>
          <p:nvPr/>
        </p:nvSpPr>
        <p:spPr>
          <a:xfrm>
            <a:off x="1028366" y="4845551"/>
            <a:ext cx="43176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E02756-65D6-8A42-796F-30716008CFB2}"/>
              </a:ext>
            </a:extLst>
          </p:cNvPr>
          <p:cNvSpPr txBox="1"/>
          <p:nvPr/>
        </p:nvSpPr>
        <p:spPr>
          <a:xfrm>
            <a:off x="1028365" y="5514080"/>
            <a:ext cx="43176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FD4D7F8-F73F-5CC7-2994-E51A19A62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833" y="3757831"/>
            <a:ext cx="2061483" cy="2981141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9C71C35F-4ED8-8754-741C-555036DFEA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45468" t="3053" r="29063" b="60935"/>
          <a:stretch/>
        </p:blipFill>
        <p:spPr>
          <a:xfrm rot="20434236">
            <a:off x="625080" y="-22692"/>
            <a:ext cx="1619669" cy="12882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9022C8A-99F9-1B53-EED3-7C94D2D144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0818" y="209346"/>
            <a:ext cx="3215192" cy="84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C3766-B580-9D46-1BCD-B46E84434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2F5B56-857D-E713-ED75-CCCB4DCA9D41}"/>
              </a:ext>
            </a:extLst>
          </p:cNvPr>
          <p:cNvSpPr/>
          <p:nvPr/>
        </p:nvSpPr>
        <p:spPr>
          <a:xfrm>
            <a:off x="304800" y="209346"/>
            <a:ext cx="11550316" cy="643930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801E3DD-FCCF-E996-099F-BE0C953505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45468" t="3053" r="29063" b="60935"/>
          <a:stretch/>
        </p:blipFill>
        <p:spPr>
          <a:xfrm rot="20434236">
            <a:off x="439802" y="-9781"/>
            <a:ext cx="1853939" cy="14745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E4C071-D401-31C8-065E-D91EC840B224}"/>
              </a:ext>
            </a:extLst>
          </p:cNvPr>
          <p:cNvSpPr txBox="1"/>
          <p:nvPr/>
        </p:nvSpPr>
        <p:spPr>
          <a:xfrm>
            <a:off x="599945" y="1290203"/>
            <a:ext cx="1099210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Hoàn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Vương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Nam.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F367995B-5641-FAFB-750C-41C0DE2D3F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3014444"/>
              </p:ext>
            </p:extLst>
          </p:nvPr>
        </p:nvGraphicFramePr>
        <p:xfrm>
          <a:off x="583904" y="2735969"/>
          <a:ext cx="10992108" cy="34243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8097">
                  <a:extLst>
                    <a:ext uri="{9D8B030D-6E8A-4147-A177-3AD203B41FA5}">
                      <a16:colId xmlns:a16="http://schemas.microsoft.com/office/drawing/2014/main" val="481404056"/>
                    </a:ext>
                  </a:extLst>
                </a:gridCol>
                <a:gridCol w="6264011">
                  <a:extLst>
                    <a:ext uri="{9D8B030D-6E8A-4147-A177-3AD203B41FA5}">
                      <a16:colId xmlns:a16="http://schemas.microsoft.com/office/drawing/2014/main" val="920383250"/>
                    </a:ext>
                  </a:extLst>
                </a:gridCol>
              </a:tblGrid>
              <a:tr h="11414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661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66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311966"/>
                  </a:ext>
                </a:extLst>
              </a:tr>
              <a:tr h="11414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918014"/>
                  </a:ext>
                </a:extLst>
              </a:tr>
              <a:tr h="11414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732957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CE12378D-9D60-2A03-FC3A-26F001E794F9}"/>
              </a:ext>
            </a:extLst>
          </p:cNvPr>
          <p:cNvSpPr txBox="1"/>
          <p:nvPr/>
        </p:nvSpPr>
        <p:spPr>
          <a:xfrm>
            <a:off x="2215905" y="2827327"/>
            <a:ext cx="29303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Lĩnh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1274D3-9ABE-F15B-A153-AA8EBF097C39}"/>
              </a:ext>
            </a:extLst>
          </p:cNvPr>
          <p:cNvSpPr txBox="1"/>
          <p:nvPr/>
        </p:nvSpPr>
        <p:spPr>
          <a:xfrm>
            <a:off x="7554807" y="2827327"/>
            <a:ext cx="29303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AA57F6-1A47-4D5C-B6CC-891CB011FF03}"/>
              </a:ext>
            </a:extLst>
          </p:cNvPr>
          <p:cNvSpPr txBox="1"/>
          <p:nvPr/>
        </p:nvSpPr>
        <p:spPr>
          <a:xfrm>
            <a:off x="1366772" y="3997561"/>
            <a:ext cx="53125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E02756-65D6-8A42-796F-30716008CFB2}"/>
              </a:ext>
            </a:extLst>
          </p:cNvPr>
          <p:cNvSpPr txBox="1"/>
          <p:nvPr/>
        </p:nvSpPr>
        <p:spPr>
          <a:xfrm>
            <a:off x="1366772" y="5167795"/>
            <a:ext cx="53125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B714CF-1BE7-344F-01FA-162BB2B69A97}"/>
              </a:ext>
            </a:extLst>
          </p:cNvPr>
          <p:cNvSpPr txBox="1"/>
          <p:nvPr/>
        </p:nvSpPr>
        <p:spPr>
          <a:xfrm>
            <a:off x="5356879" y="3751339"/>
            <a:ext cx="601597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móng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gốm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60999E-EA26-ACB0-8285-46EFA0DAE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818" y="209346"/>
            <a:ext cx="3996216" cy="10560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98B48F-7F11-EDAB-4071-9CCF14FE0F8E}"/>
              </a:ext>
            </a:extLst>
          </p:cNvPr>
          <p:cNvSpPr txBox="1"/>
          <p:nvPr/>
        </p:nvSpPr>
        <p:spPr>
          <a:xfrm>
            <a:off x="5395287" y="4913460"/>
            <a:ext cx="601597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Phật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0525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D7D713-20BE-76E2-4B18-DB941DE8D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EE1125-1410-D81A-B5DF-3D963B515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91" y="1830248"/>
            <a:ext cx="10769710" cy="291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60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C3766-B580-9D46-1BCD-B46E84434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2F5B56-857D-E713-ED75-CCCB4DCA9D41}"/>
              </a:ext>
            </a:extLst>
          </p:cNvPr>
          <p:cNvSpPr/>
          <p:nvPr/>
        </p:nvSpPr>
        <p:spPr>
          <a:xfrm>
            <a:off x="304800" y="209346"/>
            <a:ext cx="11550316" cy="643930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EC288D-EC47-D49F-7D46-7ACAA966CB15}"/>
              </a:ext>
            </a:extLst>
          </p:cNvPr>
          <p:cNvSpPr txBox="1"/>
          <p:nvPr/>
        </p:nvSpPr>
        <p:spPr>
          <a:xfrm>
            <a:off x="1894795" y="459297"/>
            <a:ext cx="89536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Vương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9C71C35F-4ED8-8754-741C-555036DFEA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5900" t="33641" r="52691" b="26000"/>
          <a:stretch/>
        </p:blipFill>
        <p:spPr>
          <a:xfrm>
            <a:off x="610015" y="14382"/>
            <a:ext cx="1520803" cy="16126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0C96A-EC7F-2A07-F9D4-97C08BEF3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415" y="1836369"/>
            <a:ext cx="2264252" cy="1980466"/>
          </a:xfrm>
          <a:prstGeom prst="rect">
            <a:avLst/>
          </a:prstGeom>
        </p:spPr>
      </p:pic>
      <p:pic>
        <p:nvPicPr>
          <p:cNvPr id="7" name="Picture 2" descr="Bí ẩn của những cọc nhà sàn Óc Eo">
            <a:extLst>
              <a:ext uri="{FF2B5EF4-FFF2-40B4-BE49-F238E27FC236}">
                <a16:creationId xmlns:a16="http://schemas.microsoft.com/office/drawing/2014/main" id="{0B8D2E7E-1D78-FD17-6007-BB36E2C9B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5" y="4116689"/>
            <a:ext cx="3192546" cy="209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E144E0-9974-DA12-E09D-B7CEA69406E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267" y="1845875"/>
            <a:ext cx="3192546" cy="19709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54FC46-BB46-9483-99AC-EB5E8197541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404" t="13448" r="9415" b="8742"/>
          <a:stretch/>
        </p:blipFill>
        <p:spPr>
          <a:xfrm>
            <a:off x="4259761" y="4116689"/>
            <a:ext cx="3545438" cy="20988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242911-4B9B-004A-3713-E5EFB62C7F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930" y="3958470"/>
            <a:ext cx="3192546" cy="22096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5AF046-7630-0C9A-4FAD-EEABC7E0256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3724" b="65625" l="17277" r="38946"/>
                    </a14:imgEffect>
                  </a14:imgLayer>
                </a14:imgProps>
              </a:ext>
            </a:extLst>
          </a:blip>
          <a:srcRect l="15395" t="30634" r="58421" b="35900"/>
          <a:stretch/>
        </p:blipFill>
        <p:spPr>
          <a:xfrm>
            <a:off x="6538848" y="1393722"/>
            <a:ext cx="3192545" cy="22941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0E320D-4DDD-2482-7A79-1C135E91F9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125" y="1375424"/>
            <a:ext cx="3545437" cy="527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70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C3766-B580-9D46-1BCD-B46E84434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2F5B56-857D-E713-ED75-CCCB4DCA9D41}"/>
              </a:ext>
            </a:extLst>
          </p:cNvPr>
          <p:cNvSpPr/>
          <p:nvPr/>
        </p:nvSpPr>
        <p:spPr>
          <a:xfrm>
            <a:off x="304800" y="209346"/>
            <a:ext cx="11550316" cy="643930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EC288D-EC47-D49F-7D46-7ACAA966CB15}"/>
              </a:ext>
            </a:extLst>
          </p:cNvPr>
          <p:cNvSpPr txBox="1"/>
          <p:nvPr/>
        </p:nvSpPr>
        <p:spPr>
          <a:xfrm>
            <a:off x="2130818" y="479065"/>
            <a:ext cx="81680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TIÊU CHÍ ĐÁNH GIÁ SẢN PHẨM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9C71C35F-4ED8-8754-741C-555036DFEA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5900" t="33641" r="52691" b="26000"/>
          <a:stretch/>
        </p:blipFill>
        <p:spPr>
          <a:xfrm>
            <a:off x="992198" y="14606"/>
            <a:ext cx="1520803" cy="1612641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CDC7330-7193-061F-00F8-496F0CD964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774964"/>
              </p:ext>
            </p:extLst>
          </p:nvPr>
        </p:nvGraphicFramePr>
        <p:xfrm>
          <a:off x="724315" y="1522146"/>
          <a:ext cx="10705686" cy="4831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9735">
                  <a:extLst>
                    <a:ext uri="{9D8B030D-6E8A-4147-A177-3AD203B41FA5}">
                      <a16:colId xmlns:a16="http://schemas.microsoft.com/office/drawing/2014/main" val="2061324757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1665090758"/>
                    </a:ext>
                  </a:extLst>
                </a:gridCol>
                <a:gridCol w="5295900">
                  <a:extLst>
                    <a:ext uri="{9D8B030D-6E8A-4147-A177-3AD203B41FA5}">
                      <a16:colId xmlns:a16="http://schemas.microsoft.com/office/drawing/2014/main" val="1508743987"/>
                    </a:ext>
                  </a:extLst>
                </a:gridCol>
                <a:gridCol w="2095501">
                  <a:extLst>
                    <a:ext uri="{9D8B030D-6E8A-4147-A177-3AD203B41FA5}">
                      <a16:colId xmlns:a16="http://schemas.microsoft.com/office/drawing/2014/main" val="634517103"/>
                    </a:ext>
                  </a:extLst>
                </a:gridCol>
              </a:tblGrid>
              <a:tr h="8591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6215580"/>
                  </a:ext>
                </a:extLst>
              </a:tr>
              <a:tr h="1066800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4451908"/>
                  </a:ext>
                </a:extLst>
              </a:tr>
              <a:tr h="1181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5045759"/>
                  </a:ext>
                </a:extLst>
              </a:tr>
              <a:tr h="172475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54542138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1E70BDEB-F7A9-EF61-6D5E-4FA44361EDBE}"/>
              </a:ext>
            </a:extLst>
          </p:cNvPr>
          <p:cNvSpPr txBox="1"/>
          <p:nvPr/>
        </p:nvSpPr>
        <p:spPr>
          <a:xfrm>
            <a:off x="857665" y="1732349"/>
            <a:ext cx="8949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EC2AE3-775A-67E0-5E29-15999169757A}"/>
              </a:ext>
            </a:extLst>
          </p:cNvPr>
          <p:cNvSpPr txBox="1"/>
          <p:nvPr/>
        </p:nvSpPr>
        <p:spPr>
          <a:xfrm>
            <a:off x="4724815" y="1732349"/>
            <a:ext cx="19617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D9D50E-CE9D-9DFD-F03A-012B90EC3148}"/>
              </a:ext>
            </a:extLst>
          </p:cNvPr>
          <p:cNvSpPr txBox="1"/>
          <p:nvPr/>
        </p:nvSpPr>
        <p:spPr>
          <a:xfrm>
            <a:off x="9912607" y="1732349"/>
            <a:ext cx="14854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BDA1AE-04EC-D138-90FD-3677E3E2CF9B}"/>
              </a:ext>
            </a:extLst>
          </p:cNvPr>
          <p:cNvSpPr txBox="1"/>
          <p:nvPr/>
        </p:nvSpPr>
        <p:spPr>
          <a:xfrm>
            <a:off x="2035568" y="3376552"/>
            <a:ext cx="19617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dung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752FD8-C07F-DEF3-EE34-F0581F79BC94}"/>
              </a:ext>
            </a:extLst>
          </p:cNvPr>
          <p:cNvSpPr txBox="1"/>
          <p:nvPr/>
        </p:nvSpPr>
        <p:spPr>
          <a:xfrm>
            <a:off x="2035568" y="4804664"/>
            <a:ext cx="19617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2629BF-E20A-700F-095E-859EC2530437}"/>
              </a:ext>
            </a:extLst>
          </p:cNvPr>
          <p:cNvSpPr txBox="1"/>
          <p:nvPr/>
        </p:nvSpPr>
        <p:spPr>
          <a:xfrm>
            <a:off x="1066972" y="3353008"/>
            <a:ext cx="8350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6E01EA-56E9-EE88-5A0C-2753AE44BB45}"/>
              </a:ext>
            </a:extLst>
          </p:cNvPr>
          <p:cNvSpPr txBox="1"/>
          <p:nvPr/>
        </p:nvSpPr>
        <p:spPr>
          <a:xfrm>
            <a:off x="1067183" y="4804664"/>
            <a:ext cx="8350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22BA27-04D6-A8C1-7687-5BAD08E57E86}"/>
              </a:ext>
            </a:extLst>
          </p:cNvPr>
          <p:cNvSpPr txBox="1"/>
          <p:nvPr/>
        </p:nvSpPr>
        <p:spPr>
          <a:xfrm>
            <a:off x="4112410" y="2422445"/>
            <a:ext cx="51619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52550C-C18D-5F26-36D5-17DE35111E7C}"/>
              </a:ext>
            </a:extLst>
          </p:cNvPr>
          <p:cNvSpPr txBox="1"/>
          <p:nvPr/>
        </p:nvSpPr>
        <p:spPr>
          <a:xfrm>
            <a:off x="4089544" y="3692459"/>
            <a:ext cx="51619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gíc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3C2A6A-906E-9D06-8A85-3ABA46706B11}"/>
              </a:ext>
            </a:extLst>
          </p:cNvPr>
          <p:cNvSpPr txBox="1"/>
          <p:nvPr/>
        </p:nvSpPr>
        <p:spPr>
          <a:xfrm>
            <a:off x="4089544" y="4788465"/>
            <a:ext cx="516192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9C76CB-3235-FD07-6AAE-C61FD06FD8B6}"/>
              </a:ext>
            </a:extLst>
          </p:cNvPr>
          <p:cNvSpPr txBox="1"/>
          <p:nvPr/>
        </p:nvSpPr>
        <p:spPr>
          <a:xfrm>
            <a:off x="10122741" y="2626050"/>
            <a:ext cx="8350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A51D8E-AA9D-69CF-BCA8-10A0EB2B0081}"/>
              </a:ext>
            </a:extLst>
          </p:cNvPr>
          <p:cNvSpPr txBox="1"/>
          <p:nvPr/>
        </p:nvSpPr>
        <p:spPr>
          <a:xfrm>
            <a:off x="10122741" y="3708731"/>
            <a:ext cx="8350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518B70-D16C-3189-FF71-9F66C387B34A}"/>
              </a:ext>
            </a:extLst>
          </p:cNvPr>
          <p:cNvSpPr txBox="1"/>
          <p:nvPr/>
        </p:nvSpPr>
        <p:spPr>
          <a:xfrm>
            <a:off x="10122741" y="5079165"/>
            <a:ext cx="8350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75123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D7D713-20BE-76E2-4B18-DB941DE8D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8A7086-2AB2-8FAD-2B5A-4216C8CB3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789" y="1754366"/>
            <a:ext cx="9539239" cy="249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D7D713-20BE-76E2-4B18-DB941DE8D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DAF5C8-4F27-D423-89EA-203C3D3ED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7705"/>
            <a:ext cx="11999298" cy="461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06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A58994-B891-68A9-B42D-BD87C63D9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"/>
            <a:ext cx="12192456" cy="685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12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C3766-B580-9D46-1BCD-B46E84434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2F5B56-857D-E713-ED75-CCCB4DCA9D41}"/>
              </a:ext>
            </a:extLst>
          </p:cNvPr>
          <p:cNvSpPr/>
          <p:nvPr/>
        </p:nvSpPr>
        <p:spPr>
          <a:xfrm>
            <a:off x="883920" y="1065627"/>
            <a:ext cx="10424160" cy="472674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D0BDD31-6C1C-3449-8127-9510D6733D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7250" t="4513" r="77154" b="64717"/>
          <a:stretch/>
        </p:blipFill>
        <p:spPr>
          <a:xfrm>
            <a:off x="1280160" y="1065627"/>
            <a:ext cx="976014" cy="9179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F9B070-D708-993A-1F5B-C14BFA68A963}"/>
              </a:ext>
            </a:extLst>
          </p:cNvPr>
          <p:cNvSpPr txBox="1"/>
          <p:nvPr/>
        </p:nvSpPr>
        <p:spPr>
          <a:xfrm>
            <a:off x="2256174" y="1291047"/>
            <a:ext cx="83930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55FF202-0FCE-7FE0-9CE6-7F908B35506A}"/>
              </a:ext>
            </a:extLst>
          </p:cNvPr>
          <p:cNvGrpSpPr/>
          <p:nvPr/>
        </p:nvGrpSpPr>
        <p:grpSpPr>
          <a:xfrm>
            <a:off x="1280160" y="2901462"/>
            <a:ext cx="5162843" cy="954107"/>
            <a:chOff x="1280160" y="2989386"/>
            <a:chExt cx="5261317" cy="99172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A61328-99DB-9234-8E2C-6D0B52FB2CA8}"/>
                </a:ext>
              </a:extLst>
            </p:cNvPr>
            <p:cNvSpPr txBox="1"/>
            <p:nvPr/>
          </p:nvSpPr>
          <p:spPr>
            <a:xfrm>
              <a:off x="1280160" y="2989386"/>
              <a:ext cx="5261317" cy="991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1. 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Bình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gốm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Nhơn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Thành</a:t>
              </a:r>
            </a:p>
            <a:p>
              <a:pPr algn="just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(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Thơ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1F78FA00-222B-F2CF-C6A8-4E2440E8223D}"/>
                </a:ext>
              </a:extLst>
            </p:cNvPr>
            <p:cNvSpPr/>
            <p:nvPr/>
          </p:nvSpPr>
          <p:spPr>
            <a:xfrm rot="5400000">
              <a:off x="5809163" y="3545978"/>
              <a:ext cx="407060" cy="404706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400854F-F8E9-C58F-FA99-DF9FF230A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7791" y="2309435"/>
            <a:ext cx="3724296" cy="325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9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693843899932">
            <a:hlinkClick r:id="" action="ppaction://media"/>
            <a:extLst>
              <a:ext uri="{FF2B5EF4-FFF2-40B4-BE49-F238E27FC236}">
                <a16:creationId xmlns:a16="http://schemas.microsoft.com/office/drawing/2014/main" id="{A91781AD-8DF0-5C70-0342-AB8D6E9DF3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3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C3766-B580-9D46-1BCD-B46E84434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2F5B56-857D-E713-ED75-CCCB4DCA9D41}"/>
              </a:ext>
            </a:extLst>
          </p:cNvPr>
          <p:cNvSpPr/>
          <p:nvPr/>
        </p:nvSpPr>
        <p:spPr>
          <a:xfrm>
            <a:off x="883920" y="1065627"/>
            <a:ext cx="10424160" cy="492721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D0BDD31-6C1C-3449-8127-9510D6733D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7250" t="4513" r="77154" b="64717"/>
          <a:stretch/>
        </p:blipFill>
        <p:spPr>
          <a:xfrm>
            <a:off x="1280160" y="1065627"/>
            <a:ext cx="976014" cy="9179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F9B070-D708-993A-1F5B-C14BFA68A963}"/>
              </a:ext>
            </a:extLst>
          </p:cNvPr>
          <p:cNvSpPr txBox="1"/>
          <p:nvPr/>
        </p:nvSpPr>
        <p:spPr>
          <a:xfrm>
            <a:off x="2256174" y="1291047"/>
            <a:ext cx="83930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55FF202-0FCE-7FE0-9CE6-7F908B35506A}"/>
              </a:ext>
            </a:extLst>
          </p:cNvPr>
          <p:cNvGrpSpPr/>
          <p:nvPr/>
        </p:nvGrpSpPr>
        <p:grpSpPr>
          <a:xfrm>
            <a:off x="1280160" y="2788918"/>
            <a:ext cx="5162843" cy="954107"/>
            <a:chOff x="1280160" y="2989386"/>
            <a:chExt cx="5261317" cy="99172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A61328-99DB-9234-8E2C-6D0B52FB2CA8}"/>
                </a:ext>
              </a:extLst>
            </p:cNvPr>
            <p:cNvSpPr txBox="1"/>
            <p:nvPr/>
          </p:nvSpPr>
          <p:spPr>
            <a:xfrm>
              <a:off x="1280160" y="2989386"/>
              <a:ext cx="5261317" cy="991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1. 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Bình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gốm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Nhơn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Thành</a:t>
              </a:r>
            </a:p>
            <a:p>
              <a:pPr algn="just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(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Thơ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1F78FA00-222B-F2CF-C6A8-4E2440E8223D}"/>
                </a:ext>
              </a:extLst>
            </p:cNvPr>
            <p:cNvSpPr/>
            <p:nvPr/>
          </p:nvSpPr>
          <p:spPr>
            <a:xfrm rot="5400000">
              <a:off x="5809163" y="3545978"/>
              <a:ext cx="407060" cy="404706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400854F-F8E9-C58F-FA99-DF9FF230A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7791" y="2309435"/>
            <a:ext cx="3724296" cy="32575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33BDE8-36AF-47E2-A248-7DFFB53C407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913" y="3323267"/>
            <a:ext cx="3029645" cy="262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005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D7D713-20BE-76E2-4B18-DB941DE8D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1AAE2F-B644-955C-EC29-B979FAAB2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772" y="1848581"/>
            <a:ext cx="10314455" cy="273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996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C3766-B580-9D46-1BCD-B46E84434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2F5B56-857D-E713-ED75-CCCB4DCA9D41}"/>
              </a:ext>
            </a:extLst>
          </p:cNvPr>
          <p:cNvSpPr/>
          <p:nvPr/>
        </p:nvSpPr>
        <p:spPr>
          <a:xfrm>
            <a:off x="487680" y="325312"/>
            <a:ext cx="11191702" cy="617246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425C685-394A-CE4A-0B52-E141D0639605}"/>
              </a:ext>
            </a:extLst>
          </p:cNvPr>
          <p:cNvGrpSpPr/>
          <p:nvPr/>
        </p:nvGrpSpPr>
        <p:grpSpPr>
          <a:xfrm>
            <a:off x="608398" y="1662669"/>
            <a:ext cx="11095922" cy="1507554"/>
            <a:chOff x="608398" y="1662669"/>
            <a:chExt cx="11095922" cy="150755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617AB2F-8DEE-9A00-8FDB-4671A9A67D32}"/>
                </a:ext>
              </a:extLst>
            </p:cNvPr>
            <p:cNvSpPr/>
            <p:nvPr/>
          </p:nvSpPr>
          <p:spPr>
            <a:xfrm>
              <a:off x="608398" y="1662669"/>
              <a:ext cx="10889654" cy="150755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A61328-99DB-9234-8E2C-6D0B52FB2CA8}"/>
                </a:ext>
              </a:extLst>
            </p:cNvPr>
            <p:cNvSpPr txBox="1"/>
            <p:nvPr/>
          </p:nvSpPr>
          <p:spPr>
            <a:xfrm>
              <a:off x="693948" y="1690379"/>
              <a:ext cx="1101037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2, 3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just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  - Cho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Vương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quốc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Phù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Nam.</a:t>
              </a:r>
            </a:p>
            <a:p>
              <a:pPr algn="just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  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thuyết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Hỗn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Điền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Liễu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Diệp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2E690537-DA73-5713-7C40-A5700E2224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2755" t="35018" r="73231" b="32513"/>
          <a:stretch/>
        </p:blipFill>
        <p:spPr>
          <a:xfrm rot="738694" flipH="1">
            <a:off x="733487" y="315333"/>
            <a:ext cx="1133854" cy="12955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72085A-1A53-B2DA-08B6-80C7DAC97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4809" y="612207"/>
            <a:ext cx="8623195" cy="906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F91FFC9-D6E3-2B9C-6BE3-E275814969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5019" y="3202566"/>
            <a:ext cx="2310765" cy="334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0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C3766-B580-9D46-1BCD-B46E84434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2F5B56-857D-E713-ED75-CCCB4DCA9D41}"/>
              </a:ext>
            </a:extLst>
          </p:cNvPr>
          <p:cNvSpPr/>
          <p:nvPr/>
        </p:nvSpPr>
        <p:spPr>
          <a:xfrm>
            <a:off x="487680" y="325312"/>
            <a:ext cx="11191702" cy="617246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425C685-394A-CE4A-0B52-E141D0639605}"/>
              </a:ext>
            </a:extLst>
          </p:cNvPr>
          <p:cNvGrpSpPr/>
          <p:nvPr/>
        </p:nvGrpSpPr>
        <p:grpSpPr>
          <a:xfrm>
            <a:off x="608398" y="1662669"/>
            <a:ext cx="11095922" cy="1507554"/>
            <a:chOff x="608398" y="1662669"/>
            <a:chExt cx="11095922" cy="150755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617AB2F-8DEE-9A00-8FDB-4671A9A67D32}"/>
                </a:ext>
              </a:extLst>
            </p:cNvPr>
            <p:cNvSpPr/>
            <p:nvPr/>
          </p:nvSpPr>
          <p:spPr>
            <a:xfrm>
              <a:off x="608398" y="1662669"/>
              <a:ext cx="10889654" cy="150755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A61328-99DB-9234-8E2C-6D0B52FB2CA8}"/>
                </a:ext>
              </a:extLst>
            </p:cNvPr>
            <p:cNvSpPr txBox="1"/>
            <p:nvPr/>
          </p:nvSpPr>
          <p:spPr>
            <a:xfrm>
              <a:off x="693948" y="1690379"/>
              <a:ext cx="1101037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2, 3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just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  - Cho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Vương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quốc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Phù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Nam.</a:t>
              </a:r>
            </a:p>
            <a:p>
              <a:pPr algn="just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  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thuyết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Hỗn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Điền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Liễu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Diệp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2E690537-DA73-5713-7C40-A5700E2224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2755" t="35018" r="73231" b="32513"/>
          <a:stretch/>
        </p:blipFill>
        <p:spPr>
          <a:xfrm rot="738694" flipH="1">
            <a:off x="733487" y="315333"/>
            <a:ext cx="1133854" cy="12955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72085A-1A53-B2DA-08B6-80C7DAC97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4809" y="612207"/>
            <a:ext cx="8623195" cy="906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F91FFC9-D6E3-2B9C-6BE3-E275814969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948" y="3593690"/>
            <a:ext cx="1620981" cy="23441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519139-3BA9-8FED-43BF-DF26E7FEA3A4}"/>
              </a:ext>
            </a:extLst>
          </p:cNvPr>
          <p:cNvSpPr txBox="1"/>
          <p:nvPr/>
        </p:nvSpPr>
        <p:spPr>
          <a:xfrm>
            <a:off x="2725023" y="3593690"/>
            <a:ext cx="85442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Hỗn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Liễu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Diệp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426170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C3766-B580-9D46-1BCD-B46E84434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pic>
        <p:nvPicPr>
          <p:cNvPr id="37" name="5693945187556">
            <a:hlinkClick r:id="" action="ppaction://media"/>
            <a:extLst>
              <a:ext uri="{FF2B5EF4-FFF2-40B4-BE49-F238E27FC236}">
                <a16:creationId xmlns:a16="http://schemas.microsoft.com/office/drawing/2014/main" id="{8FB7C569-4EA3-D6C1-D99C-8E7D29F5CF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8309" y="343911"/>
            <a:ext cx="11639550" cy="6414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DBA45B9-47C3-5EBF-3300-9AFB6204DCCF}"/>
              </a:ext>
            </a:extLst>
          </p:cNvPr>
          <p:cNvSpPr/>
          <p:nvPr/>
        </p:nvSpPr>
        <p:spPr>
          <a:xfrm>
            <a:off x="971550" y="209550"/>
            <a:ext cx="11639550" cy="1281144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0B9B870-466F-86AB-29DC-26361DB82A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9050"/>
            <a:ext cx="3522934" cy="181294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4E15911-1BD9-9447-DEB1-84E8305B82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2934" y="295784"/>
            <a:ext cx="9532604" cy="1108675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BF829DC8-AC81-CB9C-4061-F33C75240262}"/>
              </a:ext>
            </a:extLst>
          </p:cNvPr>
          <p:cNvGrpSpPr/>
          <p:nvPr/>
        </p:nvGrpSpPr>
        <p:grpSpPr>
          <a:xfrm>
            <a:off x="495869" y="2399109"/>
            <a:ext cx="11264430" cy="1029891"/>
            <a:chOff x="808476" y="3044804"/>
            <a:chExt cx="11264430" cy="1029891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D3390C1-DADF-867C-14EC-1564CC2E20BE}"/>
                </a:ext>
              </a:extLst>
            </p:cNvPr>
            <p:cNvSpPr/>
            <p:nvPr/>
          </p:nvSpPr>
          <p:spPr>
            <a:xfrm>
              <a:off x="835943" y="3044804"/>
              <a:ext cx="11111915" cy="102989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CAE0FBA-FE52-1D4D-56E3-AE36661DCD66}"/>
                </a:ext>
              </a:extLst>
            </p:cNvPr>
            <p:cNvSpPr txBox="1"/>
            <p:nvPr/>
          </p:nvSpPr>
          <p:spPr>
            <a:xfrm>
              <a:off x="808476" y="3281852"/>
              <a:ext cx="1126443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vi-VN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ruyền thuyết cho biết điều gì về Vương quốc Phù Nam?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359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27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4022</TotalTime>
  <Words>580</Words>
  <Application>Microsoft Office PowerPoint</Application>
  <PresentationFormat>Widescreen</PresentationFormat>
  <Paragraphs>53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Thi Thao Ly_GV</dc:creator>
  <cp:lastModifiedBy>Admin</cp:lastModifiedBy>
  <cp:revision>27</cp:revision>
  <dcterms:created xsi:type="dcterms:W3CDTF">2024-06-20T09:05:05Z</dcterms:created>
  <dcterms:modified xsi:type="dcterms:W3CDTF">2024-10-30T09:29:34Z</dcterms:modified>
</cp:coreProperties>
</file>